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/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/>
          <p:nvPr>
            <p:ph type="body" sz="quarter" idx="14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«Место ввода цитаты».</a:t>
            </a:r>
          </a:p>
        </p:txBody>
      </p:sp>
      <p:sp>
        <p:nvSpPr>
          <p:cNvPr id="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/>
          <p:nvPr>
            <p:ph type="pic" idx="13"/>
          </p:nvPr>
        </p:nvSpPr>
        <p:spPr>
          <a:xfrm>
            <a:off x="1104900" y="758938"/>
            <a:ext cx="10795000" cy="5943601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/>
          <p:nvPr>
            <p:ph type="pic" sz="half" idx="13"/>
          </p:nvPr>
        </p:nvSpPr>
        <p:spPr>
          <a:xfrm>
            <a:off x="6654800" y="419100"/>
            <a:ext cx="5588000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7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/>
          <p:nvPr>
            <p:ph type="pic" sz="half" idx="13"/>
          </p:nvPr>
        </p:nvSpPr>
        <p:spPr>
          <a:xfrm>
            <a:off x="6654800" y="2374900"/>
            <a:ext cx="5588000" cy="68072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/>
          <p:nvPr>
            <p:ph type="pic" sz="quarter" idx="13"/>
          </p:nvPr>
        </p:nvSpPr>
        <p:spPr>
          <a:xfrm>
            <a:off x="6680200" y="5626100"/>
            <a:ext cx="5588000" cy="3441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Изображение"/>
          <p:cNvSpPr/>
          <p:nvPr>
            <p:ph type="pic" sz="half" idx="14"/>
          </p:nvPr>
        </p:nvSpPr>
        <p:spPr>
          <a:xfrm>
            <a:off x="6680200" y="419100"/>
            <a:ext cx="5588000" cy="49149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Изображение"/>
          <p:cNvSpPr/>
          <p:nvPr>
            <p:ph type="pic" sz="half" idx="15"/>
          </p:nvPr>
        </p:nvSpPr>
        <p:spPr>
          <a:xfrm>
            <a:off x="762000" y="419100"/>
            <a:ext cx="5588000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ild Goose Ch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Wild Goose Chase</a:t>
            </a:r>
          </a:p>
        </p:txBody>
      </p:sp>
      <p:sp>
        <p:nvSpPr>
          <p:cNvPr id="120" name="Дмитрий Викторович Канский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Дмитрий Викторович Канский</a:t>
            </a:r>
          </a:p>
        </p:txBody>
      </p:sp>
      <p:pic>
        <p:nvPicPr>
          <p:cNvPr id="121" name="Снимок экрана 2019-02-20 в 16.41.42.png" descr="Снимок экрана 2019-02-20 в 16.41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023" y="166514"/>
            <a:ext cx="8864754" cy="7134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Об игр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 игре</a:t>
            </a:r>
          </a:p>
        </p:txBody>
      </p:sp>
      <p:sp>
        <p:nvSpPr>
          <p:cNvPr id="124" name="Wild Goose Chase – игра, в которой нужно ловить гуся сачком…"/>
          <p:cNvSpPr txBox="1"/>
          <p:nvPr>
            <p:ph type="body" sz="half" idx="1"/>
          </p:nvPr>
        </p:nvSpPr>
        <p:spPr>
          <a:xfrm>
            <a:off x="762000" y="2412999"/>
            <a:ext cx="5249161" cy="6362701"/>
          </a:xfrm>
          <a:prstGeom prst="rect">
            <a:avLst/>
          </a:prstGeom>
        </p:spPr>
        <p:txBody>
          <a:bodyPr/>
          <a:lstStyle/>
          <a:p>
            <a:pPr/>
            <a:r>
              <a:t>Wild Goose Chase – игра, в которой нужно ловить гуся сачком</a:t>
            </a:r>
          </a:p>
          <a:p>
            <a:pPr/>
            <a:r>
              <a:t>Вдохновлением для игры были… гуси</a:t>
            </a:r>
          </a:p>
        </p:txBody>
      </p:sp>
      <p:pic>
        <p:nvPicPr>
          <p:cNvPr id="125" name="Снимок экрана 2019-02-20 в 16.36.25.png" descr="Снимок экрана 2019-02-20 в 16.36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3877" y="2712583"/>
            <a:ext cx="7177011" cy="5776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Снимок экрана 2019-02-20 в 16.39.20.png" descr="Снимок экрана 2019-02-20 в 16.39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4910" y="189858"/>
            <a:ext cx="5219920" cy="4201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Снимок экрана 2019-02-20 в 16.37.54.png" descr="Снимок экрана 2019-02-20 в 16.37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901" y="189858"/>
            <a:ext cx="5219919" cy="42011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На каждом уровне (рандомно) меняется фон…"/>
          <p:cNvSpPr txBox="1"/>
          <p:nvPr>
            <p:ph type="body" sz="half" idx="4294967295"/>
          </p:nvPr>
        </p:nvSpPr>
        <p:spPr>
          <a:xfrm>
            <a:off x="488273" y="4624700"/>
            <a:ext cx="12028254" cy="2246663"/>
          </a:xfrm>
          <a:prstGeom prst="rect">
            <a:avLst/>
          </a:prstGeom>
        </p:spPr>
        <p:txBody>
          <a:bodyPr/>
          <a:lstStyle/>
          <a:p>
            <a:pPr/>
            <a:r>
              <a:t>На каждом уровне (рандомно) меняется фон</a:t>
            </a:r>
          </a:p>
          <a:p>
            <a:pPr/>
            <a:r>
              <a:t>Перед началом игры можно выбрать одного из гусей:</a:t>
            </a:r>
          </a:p>
        </p:txBody>
      </p:sp>
      <p:pic>
        <p:nvPicPr>
          <p:cNvPr id="130" name="goose.png" descr="goo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327" y="7105085"/>
            <a:ext cx="2246663" cy="224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goose-2.png" descr="goose-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80954" y="7105085"/>
            <a:ext cx="2220335" cy="224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goose-3.png" descr="goose-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86753" y="7105085"/>
            <a:ext cx="2080801" cy="224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se-4.png" descr="goose-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553018" y="7105085"/>
            <a:ext cx="1774864" cy="2246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При создании использовались библиотеки OS, PyGame, Random, Sys, классы Goose, Curs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 создании использовались библиотеки OS, PyGame, Random, Sys, классы Goose, Cursor</a:t>
            </a:r>
          </a:p>
          <a:p>
            <a:pPr/>
            <a:r>
              <a:t>Используются технологии, изученные в курсе</a:t>
            </a:r>
          </a:p>
          <a:p>
            <a:pPr/>
            <a:r>
              <a:t>У игры есть музыкальное сопровождение, озвучка попаданий и несколько гусей</a:t>
            </a:r>
          </a:p>
          <a:p>
            <a:pPr/>
            <a:r>
              <a:t>Гусь двигается рандомно</a:t>
            </a:r>
          </a:p>
          <a:p>
            <a:pPr/>
            <a:r>
              <a:t>~300 строк кода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В игру можно добавить больше гусей, фонов, выбор уровня сложности, выбор сачка, Game Ove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В игру можно добавить больше гусей, фонов, выбор уровня сложности, выбор сачка, Game Over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teaser.jpg" descr="teaser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945679" y="634011"/>
            <a:ext cx="9113303" cy="6834978"/>
          </a:xfrm>
          <a:prstGeom prst="rect">
            <a:avLst/>
          </a:prstGeom>
        </p:spPr>
      </p:pic>
      <p:sp>
        <p:nvSpPr>
          <p:cNvPr id="140" name="Спасибо за внимание!"/>
          <p:cNvSpPr txBox="1"/>
          <p:nvPr>
            <p:ph type="title"/>
          </p:nvPr>
        </p:nvSpPr>
        <p:spPr>
          <a:xfrm>
            <a:off x="762000" y="8045449"/>
            <a:ext cx="11480800" cy="1079501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